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3" r:id="rId1"/>
    <p:sldMasterId id="2147483717" r:id="rId2"/>
  </p:sldMasterIdLst>
  <p:notesMasterIdLst>
    <p:notesMasterId r:id="rId5"/>
  </p:notesMasterIdLst>
  <p:handoutMasterIdLst>
    <p:handoutMasterId r:id="rId6"/>
  </p:handoutMasterIdLst>
  <p:sldIdLst>
    <p:sldId id="283" r:id="rId3"/>
    <p:sldId id="289" r:id="rId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CC"/>
    <a:srgbClr val="CCFF33"/>
    <a:srgbClr val="CC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44" autoAdjust="0"/>
    <p:restoredTop sz="94660"/>
  </p:normalViewPr>
  <p:slideViewPr>
    <p:cSldViewPr>
      <p:cViewPr>
        <p:scale>
          <a:sx n="71" d="100"/>
          <a:sy n="71" d="100"/>
        </p:scale>
        <p:origin x="-1266" y="-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endParaRPr lang="en-US" altLang="en-US"/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endParaRPr lang="en-US" altLang="en-US"/>
          </a:p>
        </p:txBody>
      </p:sp>
      <p:sp>
        <p:nvSpPr>
          <p:cNvPr id="2458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endParaRPr lang="en-US" altLang="en-US"/>
          </a:p>
        </p:txBody>
      </p:sp>
      <p:sp>
        <p:nvSpPr>
          <p:cNvPr id="2458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fld id="{621D3CFC-E72C-4BDF-9BB8-AD245EDFDD8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0962821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B7A0E4-DAE4-4CE2-854C-65A6E86C04E7}" type="datetimeFigureOut">
              <a:rPr lang="en-US" smtClean="0"/>
              <a:t>4/24/2018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C4B618C-89FF-4BBE-B5F7-ECE6102193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51664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ChangeArrowheads="1"/>
          </p:cNvSpPr>
          <p:nvPr/>
        </p:nvSpPr>
        <p:spPr bwMode="auto">
          <a:xfrm>
            <a:off x="381000" y="990600"/>
            <a:ext cx="76200" cy="5105400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en-US" altLang="en-US" sz="2400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ctrTitle"/>
          </p:nvPr>
        </p:nvSpPr>
        <p:spPr>
          <a:xfrm>
            <a:off x="762000" y="1371600"/>
            <a:ext cx="7696200" cy="2057400"/>
          </a:xfrm>
        </p:spPr>
        <p:txBody>
          <a:bodyPr/>
          <a:lstStyle>
            <a:lvl1pPr>
              <a:defRPr sz="5400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  <p:sp>
        <p:nvSpPr>
          <p:cNvPr id="12292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762000" y="3765550"/>
            <a:ext cx="7696200" cy="20574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800">
                <a:latin typeface="Arial" charset="0"/>
              </a:defRPr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  <p:sp>
        <p:nvSpPr>
          <p:cNvPr id="12293" name="Rectangle 5"/>
          <p:cNvSpPr>
            <a:spLocks noGrp="1" noChangeArrowheads="1"/>
          </p:cNvSpPr>
          <p:nvPr>
            <p:ph type="dt" sz="half" idx="2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12294" name="Rectangle 6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12295" name="Rectangle 7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 b="1"/>
            </a:lvl1pPr>
          </a:lstStyle>
          <a:p>
            <a:fld id="{A05C87CA-3092-4ADB-AC14-EF7E9430282C}" type="slidenum">
              <a:rPr lang="en-US" altLang="en-US"/>
              <a:pPr/>
              <a:t>‹#›</a:t>
            </a:fld>
            <a:endParaRPr lang="en-US" altLang="en-US"/>
          </a:p>
        </p:txBody>
      </p:sp>
      <p:grpSp>
        <p:nvGrpSpPr>
          <p:cNvPr id="12296" name="Group 8"/>
          <p:cNvGrpSpPr>
            <a:grpSpLocks/>
          </p:cNvGrpSpPr>
          <p:nvPr/>
        </p:nvGrpSpPr>
        <p:grpSpPr bwMode="auto">
          <a:xfrm>
            <a:off x="381000" y="304800"/>
            <a:ext cx="8391525" cy="5791200"/>
            <a:chOff x="240" y="192"/>
            <a:chExt cx="5286" cy="3648"/>
          </a:xfrm>
        </p:grpSpPr>
        <p:sp>
          <p:nvSpPr>
            <p:cNvPr id="12297" name="Rectangle 9"/>
            <p:cNvSpPr>
              <a:spLocks noChangeArrowheads="1"/>
            </p:cNvSpPr>
            <p:nvPr/>
          </p:nvSpPr>
          <p:spPr bwMode="auto">
            <a:xfrm flipV="1">
              <a:off x="5236" y="192"/>
              <a:ext cx="288" cy="288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10800000" wrap="none" anchor="ctr"/>
            <a:lstStyle/>
            <a:p>
              <a:pPr algn="ctr"/>
              <a:endParaRPr lang="en-US" altLang="en-US" sz="2400"/>
            </a:p>
          </p:txBody>
        </p:sp>
        <p:sp>
          <p:nvSpPr>
            <p:cNvPr id="12298" name="Rectangle 10"/>
            <p:cNvSpPr>
              <a:spLocks noChangeArrowheads="1"/>
            </p:cNvSpPr>
            <p:nvPr/>
          </p:nvSpPr>
          <p:spPr bwMode="auto">
            <a:xfrm flipV="1">
              <a:off x="240" y="192"/>
              <a:ext cx="5004" cy="288"/>
            </a:xfrm>
            <a:prstGeom prst="rect">
              <a:avLst/>
            </a:prstGeom>
            <a:solidFill>
              <a:schemeClr val="accent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en-US" altLang="en-US" sz="2400"/>
            </a:p>
          </p:txBody>
        </p:sp>
        <p:sp>
          <p:nvSpPr>
            <p:cNvPr id="12299" name="Rectangle 11"/>
            <p:cNvSpPr>
              <a:spLocks noChangeArrowheads="1"/>
            </p:cNvSpPr>
            <p:nvPr/>
          </p:nvSpPr>
          <p:spPr bwMode="auto">
            <a:xfrm flipV="1">
              <a:off x="240" y="480"/>
              <a:ext cx="5004" cy="144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10800000" wrap="none" anchor="ctr"/>
            <a:lstStyle/>
            <a:p>
              <a:pPr algn="ctr"/>
              <a:endParaRPr lang="en-US" altLang="en-US" sz="2400"/>
            </a:p>
          </p:txBody>
        </p:sp>
        <p:sp>
          <p:nvSpPr>
            <p:cNvPr id="12300" name="Rectangle 12"/>
            <p:cNvSpPr>
              <a:spLocks noChangeArrowheads="1"/>
            </p:cNvSpPr>
            <p:nvPr/>
          </p:nvSpPr>
          <p:spPr bwMode="auto">
            <a:xfrm flipV="1">
              <a:off x="5242" y="480"/>
              <a:ext cx="282" cy="144"/>
            </a:xfrm>
            <a:prstGeom prst="rect">
              <a:avLst/>
            </a:prstGeom>
            <a:solidFill>
              <a:schemeClr val="accent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en-US" altLang="en-US" sz="2400"/>
            </a:p>
          </p:txBody>
        </p:sp>
        <p:sp>
          <p:nvSpPr>
            <p:cNvPr id="12301" name="Line 13"/>
            <p:cNvSpPr>
              <a:spLocks noChangeShapeType="1"/>
            </p:cNvSpPr>
            <p:nvPr/>
          </p:nvSpPr>
          <p:spPr bwMode="auto">
            <a:xfrm flipH="1">
              <a:off x="480" y="2256"/>
              <a:ext cx="484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302" name="Rectangle 14"/>
            <p:cNvSpPr>
              <a:spLocks noChangeArrowheads="1"/>
            </p:cNvSpPr>
            <p:nvPr/>
          </p:nvSpPr>
          <p:spPr bwMode="auto">
            <a:xfrm>
              <a:off x="240" y="192"/>
              <a:ext cx="5286" cy="3648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en-US" altLang="en-US" sz="240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3DEE801-0236-420F-8F69-4D256100D92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699591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533400"/>
            <a:ext cx="2057400" cy="5597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33400"/>
            <a:ext cx="6019800" cy="5597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4D463D9-BA47-4687-93D0-8A83E7336EC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0010948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6062099-E99A-465A-9B5A-A82DA5E97C35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252409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3625A2-3DCB-467C-9A26-309C4760D094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68088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6BDE39-13BB-4AD5-B18A-1DB4C760253A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600380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B3F23F5-1020-4319-9190-F9B2B9E3BC46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827150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85897BD-1BB8-4491-B0F3-07DF46446F74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798241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81D1A9E-F494-4409-AF41-E3454315EC48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287457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5EBACA0-1CE5-4918-9AC4-5224F0444742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297212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635A496-6EEC-46E2-92CE-A0E03DF78451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48153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61E518-D92B-4080-A61C-A15A9B57DB0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6339275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B04B86D-FEAB-49AD-8A62-0F7535B1D25A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525648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9F46F21-3261-4337-BB24-D5CA7EF53D63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561795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49EFE8-FE85-4536-B81A-1F4C2FAEF327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037239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DDE16650-F162-4892-87B4-6D5DE57407C6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76391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16D986C-0B47-493C-8F7A-04A6167C3EB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296946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828800"/>
            <a:ext cx="4038600" cy="43021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828800"/>
            <a:ext cx="4038600" cy="43021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F3635AC-B467-4EAF-8439-75888201F38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453693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22B159B-DBAE-496D-B1B7-3BCF3BEDA2D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472983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ACC224-4BCC-4460-B387-DF6285D2767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311463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0F11C00-FCA4-4600-ADDC-DB324275460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328407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527FF9-D910-4A45-A882-6DECBFCC6B3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134540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3EBC479-22C2-4F4A-9AC5-75593FD714D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382136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533400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828800"/>
            <a:ext cx="8229600" cy="4302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126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1676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latin typeface="Arial" charset="0"/>
              </a:defRPr>
            </a:lvl1pPr>
          </a:lstStyle>
          <a:p>
            <a:endParaRPr lang="en-US" altLang="en-US"/>
          </a:p>
        </p:txBody>
      </p:sp>
      <p:sp>
        <p:nvSpPr>
          <p:cNvPr id="1126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latin typeface="Arial" charset="0"/>
              </a:defRPr>
            </a:lvl1pPr>
          </a:lstStyle>
          <a:p>
            <a:endParaRPr lang="en-US" altLang="en-US"/>
          </a:p>
        </p:txBody>
      </p:sp>
      <p:sp>
        <p:nvSpPr>
          <p:cNvPr id="1127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1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latin typeface="Arial" charset="0"/>
              </a:defRPr>
            </a:lvl1pPr>
          </a:lstStyle>
          <a:p>
            <a:fld id="{87E4789E-62DB-4DDB-934E-F1DAFE77A5E1}" type="slidenum">
              <a:rPr lang="en-US" altLang="en-US"/>
              <a:pPr/>
              <a:t>‹#›</a:t>
            </a:fld>
            <a:endParaRPr lang="en-US" altLang="en-US"/>
          </a:p>
        </p:txBody>
      </p:sp>
      <p:grpSp>
        <p:nvGrpSpPr>
          <p:cNvPr id="11271" name="Group 7"/>
          <p:cNvGrpSpPr>
            <a:grpSpLocks/>
          </p:cNvGrpSpPr>
          <p:nvPr/>
        </p:nvGrpSpPr>
        <p:grpSpPr bwMode="auto">
          <a:xfrm>
            <a:off x="279400" y="152400"/>
            <a:ext cx="8686800" cy="1600200"/>
            <a:chOff x="176" y="96"/>
            <a:chExt cx="5472" cy="1008"/>
          </a:xfrm>
        </p:grpSpPr>
        <p:sp>
          <p:nvSpPr>
            <p:cNvPr id="11272" name="Line 8"/>
            <p:cNvSpPr>
              <a:spLocks noChangeShapeType="1"/>
            </p:cNvSpPr>
            <p:nvPr/>
          </p:nvSpPr>
          <p:spPr bwMode="auto">
            <a:xfrm flipH="1">
              <a:off x="288" y="1104"/>
              <a:ext cx="523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73" name="Rectangle 9"/>
            <p:cNvSpPr>
              <a:spLocks noChangeArrowheads="1"/>
            </p:cNvSpPr>
            <p:nvPr/>
          </p:nvSpPr>
          <p:spPr bwMode="auto">
            <a:xfrm>
              <a:off x="5504" y="96"/>
              <a:ext cx="144" cy="144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en-US" altLang="en-US" sz="2400"/>
            </a:p>
          </p:txBody>
        </p:sp>
        <p:sp>
          <p:nvSpPr>
            <p:cNvPr id="11274" name="Rectangle 10"/>
            <p:cNvSpPr>
              <a:spLocks noChangeArrowheads="1"/>
            </p:cNvSpPr>
            <p:nvPr/>
          </p:nvSpPr>
          <p:spPr bwMode="auto">
            <a:xfrm>
              <a:off x="176" y="96"/>
              <a:ext cx="5326" cy="144"/>
            </a:xfrm>
            <a:prstGeom prst="rect">
              <a:avLst/>
            </a:prstGeom>
            <a:solidFill>
              <a:schemeClr val="accent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en-US" altLang="en-US" sz="2400"/>
            </a:p>
          </p:txBody>
        </p:sp>
        <p:sp>
          <p:nvSpPr>
            <p:cNvPr id="11275" name="Rectangle 11"/>
            <p:cNvSpPr>
              <a:spLocks noChangeArrowheads="1"/>
            </p:cNvSpPr>
            <p:nvPr/>
          </p:nvSpPr>
          <p:spPr bwMode="auto">
            <a:xfrm>
              <a:off x="176" y="240"/>
              <a:ext cx="5326" cy="88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en-US" altLang="en-US" sz="2400"/>
            </a:p>
          </p:txBody>
        </p:sp>
        <p:sp>
          <p:nvSpPr>
            <p:cNvPr id="11276" name="Rectangle 12"/>
            <p:cNvSpPr>
              <a:spLocks noChangeArrowheads="1"/>
            </p:cNvSpPr>
            <p:nvPr/>
          </p:nvSpPr>
          <p:spPr bwMode="auto">
            <a:xfrm>
              <a:off x="5504" y="241"/>
              <a:ext cx="144" cy="86"/>
            </a:xfrm>
            <a:prstGeom prst="rect">
              <a:avLst/>
            </a:prstGeom>
            <a:solidFill>
              <a:schemeClr val="accent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en-US" altLang="en-US" sz="2400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55" r:id="rId2"/>
    <p:sldLayoutId id="2147483656" r:id="rId3"/>
    <p:sldLayoutId id="2147483657" r:id="rId4"/>
    <p:sldLayoutId id="2147483658" r:id="rId5"/>
    <p:sldLayoutId id="2147483659" r:id="rId6"/>
    <p:sldLayoutId id="2147483660" r:id="rId7"/>
    <p:sldLayoutId id="2147483661" r:id="rId8"/>
    <p:sldLayoutId id="2147483662" r:id="rId9"/>
    <p:sldLayoutId id="2147483663" r:id="rId10"/>
    <p:sldLayoutId id="2147483664" r:id="rId11"/>
  </p:sldLayoutIdLst>
  <p:timing>
    <p:tnLst>
      <p:par>
        <p:cTn id="1" dur="indefinite" restart="never" nodeType="tmRoot"/>
      </p:par>
    </p:tnLst>
  </p:timing>
  <p:txStyles>
    <p:titleStyle>
      <a:lvl1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Arial" charset="0"/>
        </a:defRPr>
      </a:lvl9pPr>
    </p:titleStyle>
    <p:bodyStyle>
      <a:lvl1pPr marL="469900" indent="-469900" algn="l" rtl="0" fontAlgn="base">
        <a:spcBef>
          <a:spcPct val="20000"/>
        </a:spcBef>
        <a:spcAft>
          <a:spcPct val="0"/>
        </a:spcAft>
        <a:buClr>
          <a:schemeClr val="bg2"/>
        </a:buClr>
        <a:buSzPct val="70000"/>
        <a:buFont typeface="Wingdings" pitchFamily="2" charset="2"/>
        <a:buChar char="o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908050" indent="-436563" algn="l" rtl="0" fontAlgn="base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n"/>
        <a:defRPr sz="2800">
          <a:solidFill>
            <a:schemeClr val="tx1"/>
          </a:solidFill>
          <a:latin typeface="+mn-lt"/>
          <a:cs typeface="+mn-cs"/>
        </a:defRPr>
      </a:lvl2pPr>
      <a:lvl3pPr marL="1377950" indent="-468313" algn="l" rtl="0" fontAlgn="base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o"/>
        <a:defRPr sz="2400">
          <a:solidFill>
            <a:schemeClr val="tx1"/>
          </a:solidFill>
          <a:latin typeface="+mn-lt"/>
          <a:cs typeface="+mn-cs"/>
        </a:defRPr>
      </a:lvl3pPr>
      <a:lvl4pPr marL="1827213" indent="-438150" algn="l" rtl="0" fontAlgn="base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4pPr>
      <a:lvl5pPr marL="22971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000">
          <a:solidFill>
            <a:schemeClr val="tx1"/>
          </a:solidFill>
          <a:latin typeface="+mn-lt"/>
          <a:cs typeface="+mn-cs"/>
        </a:defRPr>
      </a:lvl5pPr>
      <a:lvl6pPr marL="27543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000">
          <a:solidFill>
            <a:schemeClr val="tx1"/>
          </a:solidFill>
          <a:latin typeface="+mn-lt"/>
          <a:cs typeface="+mn-cs"/>
        </a:defRPr>
      </a:lvl6pPr>
      <a:lvl7pPr marL="32115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000">
          <a:solidFill>
            <a:schemeClr val="tx1"/>
          </a:solidFill>
          <a:latin typeface="+mn-lt"/>
          <a:cs typeface="+mn-cs"/>
        </a:defRPr>
      </a:lvl7pPr>
      <a:lvl8pPr marL="36687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000">
          <a:solidFill>
            <a:schemeClr val="tx1"/>
          </a:solidFill>
          <a:latin typeface="+mn-lt"/>
          <a:cs typeface="+mn-cs"/>
        </a:defRPr>
      </a:lvl8pPr>
      <a:lvl9pPr marL="41259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en-US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en-US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CD153312-A242-478A-A2DC-F3B21FA8B0A9}" type="slidenum">
              <a:rPr lang="en-US" altLang="en-US">
                <a:solidFill>
                  <a:srgbClr val="000000"/>
                </a:solidFill>
                <a:latin typeface="Arial" charset="0"/>
              </a:rPr>
              <a:pPr/>
              <a:t>‹#›</a:t>
            </a:fld>
            <a:endParaRPr lang="en-US" altLang="en-US">
              <a:solidFill>
                <a:srgbClr val="00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356786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0" r:id="rId3"/>
    <p:sldLayoutId id="2147483721" r:id="rId4"/>
    <p:sldLayoutId id="2147483722" r:id="rId5"/>
    <p:sldLayoutId id="2147483723" r:id="rId6"/>
    <p:sldLayoutId id="2147483724" r:id="rId7"/>
    <p:sldLayoutId id="2147483725" r:id="rId8"/>
    <p:sldLayoutId id="2147483726" r:id="rId9"/>
    <p:sldLayoutId id="2147483727" r:id="rId10"/>
    <p:sldLayoutId id="2147483728" r:id="rId11"/>
    <p:sldLayoutId id="2147483729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52400"/>
            <a:ext cx="8458200" cy="6248400"/>
          </a:xfrm>
        </p:spPr>
        <p:txBody>
          <a:bodyPr/>
          <a:lstStyle/>
          <a:p>
            <a:pPr marL="0" indent="0">
              <a:buNone/>
            </a:pPr>
            <a:r>
              <a:rPr lang="es-ES_tradnl" altLang="en-US" dirty="0" err="1" smtClean="0">
                <a:solidFill>
                  <a:srgbClr val="FF0000"/>
                </a:solidFill>
              </a:rPr>
              <a:t>Proposito</a:t>
            </a:r>
            <a:r>
              <a:rPr lang="es-ES_tradnl" altLang="en-US" dirty="0" smtClean="0">
                <a:solidFill>
                  <a:srgbClr val="FF0000"/>
                </a:solidFill>
              </a:rPr>
              <a:t> 63 b</a:t>
            </a:r>
          </a:p>
          <a:p>
            <a:pPr marL="0" indent="0">
              <a:buNone/>
            </a:pPr>
            <a:r>
              <a:rPr lang="es-ES_tradnl" altLang="en-US" dirty="0" smtClean="0">
                <a:solidFill>
                  <a:srgbClr val="FF0000"/>
                </a:solidFill>
              </a:rPr>
              <a:t>Actividad Inicial: </a:t>
            </a:r>
            <a:r>
              <a:rPr lang="es-ES_tradnl" altLang="en-US" i="1" u="sng" dirty="0" smtClean="0"/>
              <a:t>¿Cómo se dice en ingles?-</a:t>
            </a:r>
            <a:r>
              <a:rPr lang="es-ES_tradnl" altLang="en-US" dirty="0" err="1" smtClean="0"/>
              <a:t>translate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into</a:t>
            </a:r>
            <a:r>
              <a:rPr lang="es-ES_tradnl" altLang="en-US" dirty="0" smtClean="0"/>
              <a:t> English.</a:t>
            </a:r>
            <a:endParaRPr lang="es-ES_tradnl" altLang="en-US" dirty="0"/>
          </a:p>
          <a:p>
            <a:pPr lvl="1"/>
            <a:r>
              <a:rPr lang="es-ES_tradnl" altLang="en-US" dirty="0"/>
              <a:t>Estudiar			--Regresar</a:t>
            </a:r>
          </a:p>
          <a:p>
            <a:pPr lvl="1"/>
            <a:r>
              <a:rPr lang="es-ES_tradnl" altLang="en-US" dirty="0"/>
              <a:t>Enseñar			--Necesitar</a:t>
            </a:r>
          </a:p>
          <a:p>
            <a:pPr lvl="1"/>
            <a:r>
              <a:rPr lang="es-ES_tradnl" altLang="en-US" dirty="0"/>
              <a:t>Levantar			--Navegar</a:t>
            </a:r>
          </a:p>
          <a:p>
            <a:pPr lvl="1"/>
            <a:r>
              <a:rPr lang="es-ES_tradnl" altLang="en-US" dirty="0"/>
              <a:t>Contestar			--Buscar</a:t>
            </a:r>
          </a:p>
          <a:p>
            <a:pPr lvl="1"/>
            <a:r>
              <a:rPr lang="es-ES_tradnl" altLang="en-US" dirty="0"/>
              <a:t>Hablar				--Enviar</a:t>
            </a:r>
          </a:p>
          <a:p>
            <a:pPr lvl="1"/>
            <a:r>
              <a:rPr lang="es-ES_tradnl" altLang="en-US" dirty="0"/>
              <a:t>Tomar				--Comprar</a:t>
            </a:r>
          </a:p>
          <a:p>
            <a:pPr lvl="1"/>
            <a:r>
              <a:rPr lang="es-ES_tradnl" altLang="en-US" dirty="0"/>
              <a:t>Mirar				--Pagar</a:t>
            </a:r>
          </a:p>
          <a:p>
            <a:pPr lvl="1"/>
            <a:r>
              <a:rPr lang="es-ES_tradnl" altLang="en-US" dirty="0"/>
              <a:t>Escuchar			--Trabajar</a:t>
            </a:r>
          </a:p>
          <a:p>
            <a:pPr lvl="1"/>
            <a:r>
              <a:rPr lang="es-ES_tradnl" altLang="en-US" dirty="0"/>
              <a:t>Sacar				--Llevar</a:t>
            </a:r>
          </a:p>
          <a:p>
            <a:pPr lvl="1">
              <a:buFontTx/>
              <a:buNone/>
            </a:pPr>
            <a:endParaRPr lang="es-ES_tradnl" altLang="en-US" dirty="0"/>
          </a:p>
          <a:p>
            <a:pPr lvl="1"/>
            <a:endParaRPr lang="es-ES_tradnl" altLang="en-US" dirty="0"/>
          </a:p>
        </p:txBody>
      </p:sp>
      <p:sp>
        <p:nvSpPr>
          <p:cNvPr id="14340" name="Text Box 4"/>
          <p:cNvSpPr txBox="1">
            <a:spLocks noChangeArrowheads="1"/>
          </p:cNvSpPr>
          <p:nvPr/>
        </p:nvSpPr>
        <p:spPr bwMode="auto">
          <a:xfrm>
            <a:off x="2486025" y="1828800"/>
            <a:ext cx="1676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_tradnl" altLang="en-US" sz="2400" b="1" dirty="0">
                <a:solidFill>
                  <a:srgbClr val="0000FF"/>
                </a:solidFill>
                <a:latin typeface="Verdana" pitchFamily="34" charset="0"/>
              </a:rPr>
              <a:t>To </a:t>
            </a:r>
            <a:r>
              <a:rPr lang="es-ES_tradnl" altLang="en-US" sz="2400" b="1" dirty="0" err="1">
                <a:solidFill>
                  <a:srgbClr val="0000FF"/>
                </a:solidFill>
                <a:latin typeface="Verdana" pitchFamily="34" charset="0"/>
              </a:rPr>
              <a:t>study</a:t>
            </a:r>
            <a:endParaRPr lang="es-ES_tradnl" altLang="en-US" sz="2400" b="1" dirty="0">
              <a:solidFill>
                <a:srgbClr val="0000FF"/>
              </a:solidFill>
              <a:latin typeface="Verdana" pitchFamily="34" charset="0"/>
            </a:endParaRPr>
          </a:p>
        </p:txBody>
      </p:sp>
      <p:sp>
        <p:nvSpPr>
          <p:cNvPr id="14341" name="Text Box 5"/>
          <p:cNvSpPr txBox="1">
            <a:spLocks noChangeArrowheads="1"/>
          </p:cNvSpPr>
          <p:nvPr/>
        </p:nvSpPr>
        <p:spPr bwMode="auto">
          <a:xfrm>
            <a:off x="2514600" y="2362200"/>
            <a:ext cx="16478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400" b="1" dirty="0">
                <a:solidFill>
                  <a:srgbClr val="0000FF"/>
                </a:solidFill>
                <a:latin typeface="Verdana" pitchFamily="34" charset="0"/>
              </a:rPr>
              <a:t>To </a:t>
            </a:r>
            <a:r>
              <a:rPr lang="es-ES_tradnl" altLang="en-US" sz="2400" b="1" dirty="0" err="1">
                <a:solidFill>
                  <a:srgbClr val="0000FF"/>
                </a:solidFill>
                <a:latin typeface="Verdana" pitchFamily="34" charset="0"/>
              </a:rPr>
              <a:t>teach</a:t>
            </a:r>
            <a:endParaRPr lang="es-ES_tradnl" altLang="en-US" sz="2400" b="1" dirty="0">
              <a:solidFill>
                <a:srgbClr val="0000FF"/>
              </a:solidFill>
              <a:latin typeface="Verdana" pitchFamily="34" charset="0"/>
            </a:endParaRPr>
          </a:p>
        </p:txBody>
      </p:sp>
      <p:sp>
        <p:nvSpPr>
          <p:cNvPr id="14342" name="Text Box 6"/>
          <p:cNvSpPr txBox="1">
            <a:spLocks noChangeArrowheads="1"/>
          </p:cNvSpPr>
          <p:nvPr/>
        </p:nvSpPr>
        <p:spPr bwMode="auto">
          <a:xfrm>
            <a:off x="2565400" y="2895600"/>
            <a:ext cx="1549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400" b="1">
                <a:solidFill>
                  <a:srgbClr val="0000FF"/>
                </a:solidFill>
                <a:latin typeface="Verdana" pitchFamily="34" charset="0"/>
              </a:rPr>
              <a:t>To raise</a:t>
            </a:r>
          </a:p>
        </p:txBody>
      </p:sp>
      <p:sp>
        <p:nvSpPr>
          <p:cNvPr id="14343" name="Text Box 7"/>
          <p:cNvSpPr txBox="1">
            <a:spLocks noChangeArrowheads="1"/>
          </p:cNvSpPr>
          <p:nvPr/>
        </p:nvSpPr>
        <p:spPr bwMode="auto">
          <a:xfrm>
            <a:off x="2667000" y="3352800"/>
            <a:ext cx="196056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400" b="1" dirty="0">
                <a:solidFill>
                  <a:srgbClr val="0000FF"/>
                </a:solidFill>
                <a:latin typeface="Verdana" pitchFamily="34" charset="0"/>
              </a:rPr>
              <a:t>To </a:t>
            </a:r>
            <a:r>
              <a:rPr lang="es-ES_tradnl" altLang="en-US" sz="2400" b="1" dirty="0" err="1">
                <a:solidFill>
                  <a:srgbClr val="0000FF"/>
                </a:solidFill>
                <a:latin typeface="Verdana" pitchFamily="34" charset="0"/>
              </a:rPr>
              <a:t>answer</a:t>
            </a:r>
            <a:endParaRPr lang="es-ES_tradnl" altLang="en-US" sz="2400" b="1" dirty="0">
              <a:solidFill>
                <a:srgbClr val="0000FF"/>
              </a:solidFill>
              <a:latin typeface="Verdana" pitchFamily="34" charset="0"/>
            </a:endParaRPr>
          </a:p>
        </p:txBody>
      </p:sp>
      <p:sp>
        <p:nvSpPr>
          <p:cNvPr id="14344" name="Text Box 8"/>
          <p:cNvSpPr txBox="1">
            <a:spLocks noChangeArrowheads="1"/>
          </p:cNvSpPr>
          <p:nvPr/>
        </p:nvSpPr>
        <p:spPr bwMode="auto">
          <a:xfrm>
            <a:off x="2174875" y="3886200"/>
            <a:ext cx="17113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400" b="1" dirty="0">
                <a:solidFill>
                  <a:srgbClr val="0000FF"/>
                </a:solidFill>
                <a:latin typeface="Verdana" pitchFamily="34" charset="0"/>
              </a:rPr>
              <a:t>To </a:t>
            </a:r>
            <a:r>
              <a:rPr lang="es-ES_tradnl" altLang="en-US" sz="2400" b="1" dirty="0" err="1">
                <a:solidFill>
                  <a:srgbClr val="0000FF"/>
                </a:solidFill>
                <a:latin typeface="Verdana" pitchFamily="34" charset="0"/>
              </a:rPr>
              <a:t>speak</a:t>
            </a:r>
            <a:endParaRPr lang="es-ES_tradnl" altLang="en-US" sz="2400" b="1" dirty="0">
              <a:solidFill>
                <a:srgbClr val="0000FF"/>
              </a:solidFill>
              <a:latin typeface="Verdana" pitchFamily="34" charset="0"/>
            </a:endParaRPr>
          </a:p>
        </p:txBody>
      </p:sp>
      <p:sp>
        <p:nvSpPr>
          <p:cNvPr id="14345" name="Text Box 9"/>
          <p:cNvSpPr txBox="1">
            <a:spLocks noChangeArrowheads="1"/>
          </p:cNvSpPr>
          <p:nvPr/>
        </p:nvSpPr>
        <p:spPr bwMode="auto">
          <a:xfrm>
            <a:off x="2209800" y="4419600"/>
            <a:ext cx="145573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400" b="1">
                <a:solidFill>
                  <a:srgbClr val="0000FF"/>
                </a:solidFill>
                <a:latin typeface="Verdana" pitchFamily="34" charset="0"/>
              </a:rPr>
              <a:t>To take</a:t>
            </a:r>
          </a:p>
        </p:txBody>
      </p:sp>
      <p:sp>
        <p:nvSpPr>
          <p:cNvPr id="14346" name="Text Box 10"/>
          <p:cNvSpPr txBox="1">
            <a:spLocks noChangeArrowheads="1"/>
          </p:cNvSpPr>
          <p:nvPr/>
        </p:nvSpPr>
        <p:spPr bwMode="auto">
          <a:xfrm>
            <a:off x="2133600" y="4953000"/>
            <a:ext cx="17430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400" b="1" dirty="0">
                <a:solidFill>
                  <a:srgbClr val="0000FF"/>
                </a:solidFill>
                <a:latin typeface="Verdana" pitchFamily="34" charset="0"/>
              </a:rPr>
              <a:t>To </a:t>
            </a:r>
            <a:r>
              <a:rPr lang="es-ES_tradnl" altLang="en-US" sz="2400" b="1" dirty="0" err="1">
                <a:solidFill>
                  <a:srgbClr val="0000FF"/>
                </a:solidFill>
                <a:latin typeface="Verdana" pitchFamily="34" charset="0"/>
              </a:rPr>
              <a:t>watch</a:t>
            </a:r>
            <a:endParaRPr lang="es-ES_tradnl" altLang="en-US" sz="2400" b="1" dirty="0">
              <a:solidFill>
                <a:srgbClr val="0000FF"/>
              </a:solidFill>
              <a:latin typeface="Verdana" pitchFamily="34" charset="0"/>
            </a:endParaRPr>
          </a:p>
        </p:txBody>
      </p:sp>
      <p:sp>
        <p:nvSpPr>
          <p:cNvPr id="14347" name="Text Box 11"/>
          <p:cNvSpPr txBox="1">
            <a:spLocks noChangeArrowheads="1"/>
          </p:cNvSpPr>
          <p:nvPr/>
        </p:nvSpPr>
        <p:spPr bwMode="auto">
          <a:xfrm>
            <a:off x="2613025" y="5486400"/>
            <a:ext cx="165576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400" b="1">
                <a:solidFill>
                  <a:srgbClr val="0000FF"/>
                </a:solidFill>
                <a:latin typeface="Verdana" pitchFamily="34" charset="0"/>
              </a:rPr>
              <a:t>To listen</a:t>
            </a:r>
          </a:p>
        </p:txBody>
      </p:sp>
      <p:sp>
        <p:nvSpPr>
          <p:cNvPr id="14348" name="Text Box 12"/>
          <p:cNvSpPr txBox="1">
            <a:spLocks noChangeArrowheads="1"/>
          </p:cNvSpPr>
          <p:nvPr/>
        </p:nvSpPr>
        <p:spPr bwMode="auto">
          <a:xfrm>
            <a:off x="2057400" y="5943600"/>
            <a:ext cx="273825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400" b="1" dirty="0">
                <a:solidFill>
                  <a:srgbClr val="0000FF"/>
                </a:solidFill>
                <a:latin typeface="Verdana" pitchFamily="34" charset="0"/>
              </a:rPr>
              <a:t>To </a:t>
            </a:r>
            <a:r>
              <a:rPr lang="es-ES_tradnl" altLang="en-US" sz="2400" b="1" dirty="0" err="1" smtClean="0">
                <a:solidFill>
                  <a:srgbClr val="0000FF"/>
                </a:solidFill>
                <a:latin typeface="Verdana" pitchFamily="34" charset="0"/>
              </a:rPr>
              <a:t>get</a:t>
            </a:r>
            <a:r>
              <a:rPr lang="es-ES_tradnl" altLang="en-US" sz="2400" b="1" dirty="0" smtClean="0">
                <a:solidFill>
                  <a:srgbClr val="0000FF"/>
                </a:solidFill>
                <a:latin typeface="Verdana" pitchFamily="34" charset="0"/>
              </a:rPr>
              <a:t>/</a:t>
            </a:r>
            <a:r>
              <a:rPr lang="es-ES_tradnl" altLang="en-US" sz="2400" b="1" dirty="0" err="1" smtClean="0">
                <a:solidFill>
                  <a:srgbClr val="0000FF"/>
                </a:solidFill>
                <a:latin typeface="Verdana" pitchFamily="34" charset="0"/>
              </a:rPr>
              <a:t>receive</a:t>
            </a:r>
            <a:endParaRPr lang="es-ES_tradnl" altLang="en-US" sz="2400" b="1" dirty="0">
              <a:solidFill>
                <a:srgbClr val="0000FF"/>
              </a:solidFill>
              <a:latin typeface="Verdana" pitchFamily="34" charset="0"/>
            </a:endParaRPr>
          </a:p>
        </p:txBody>
      </p:sp>
      <p:sp>
        <p:nvSpPr>
          <p:cNvPr id="14349" name="Text Box 13"/>
          <p:cNvSpPr txBox="1">
            <a:spLocks noChangeArrowheads="1"/>
          </p:cNvSpPr>
          <p:nvPr/>
        </p:nvSpPr>
        <p:spPr bwMode="auto">
          <a:xfrm>
            <a:off x="6705600" y="1828800"/>
            <a:ext cx="17843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400" b="1" dirty="0">
                <a:solidFill>
                  <a:srgbClr val="0000FF"/>
                </a:solidFill>
                <a:latin typeface="Verdana" pitchFamily="34" charset="0"/>
              </a:rPr>
              <a:t>To </a:t>
            </a:r>
            <a:r>
              <a:rPr lang="es-ES_tradnl" altLang="en-US" sz="2400" b="1" dirty="0" err="1">
                <a:solidFill>
                  <a:srgbClr val="0000FF"/>
                </a:solidFill>
                <a:latin typeface="Verdana" pitchFamily="34" charset="0"/>
              </a:rPr>
              <a:t>return</a:t>
            </a:r>
            <a:endParaRPr lang="es-ES_tradnl" altLang="en-US" sz="2400" b="1" dirty="0">
              <a:solidFill>
                <a:srgbClr val="0000FF"/>
              </a:solidFill>
              <a:latin typeface="Verdana" pitchFamily="34" charset="0"/>
            </a:endParaRPr>
          </a:p>
        </p:txBody>
      </p:sp>
      <p:sp>
        <p:nvSpPr>
          <p:cNvPr id="14350" name="Text Box 14"/>
          <p:cNvSpPr txBox="1">
            <a:spLocks noChangeArrowheads="1"/>
          </p:cNvSpPr>
          <p:nvPr/>
        </p:nvSpPr>
        <p:spPr bwMode="auto">
          <a:xfrm>
            <a:off x="6651625" y="2362200"/>
            <a:ext cx="15430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400" b="1">
                <a:solidFill>
                  <a:srgbClr val="0000FF"/>
                </a:solidFill>
                <a:latin typeface="Verdana" pitchFamily="34" charset="0"/>
              </a:rPr>
              <a:t>To need</a:t>
            </a:r>
          </a:p>
        </p:txBody>
      </p:sp>
      <p:sp>
        <p:nvSpPr>
          <p:cNvPr id="14351" name="Text Box 15"/>
          <p:cNvSpPr txBox="1">
            <a:spLocks noChangeArrowheads="1"/>
          </p:cNvSpPr>
          <p:nvPr/>
        </p:nvSpPr>
        <p:spPr bwMode="auto">
          <a:xfrm>
            <a:off x="6539633" y="2895600"/>
            <a:ext cx="22288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400" b="1" dirty="0">
                <a:solidFill>
                  <a:srgbClr val="0000FF"/>
                </a:solidFill>
                <a:latin typeface="Verdana" pitchFamily="34" charset="0"/>
              </a:rPr>
              <a:t>To Navigate</a:t>
            </a:r>
          </a:p>
        </p:txBody>
      </p:sp>
      <p:sp>
        <p:nvSpPr>
          <p:cNvPr id="14352" name="Text Box 16"/>
          <p:cNvSpPr txBox="1">
            <a:spLocks noChangeArrowheads="1"/>
          </p:cNvSpPr>
          <p:nvPr/>
        </p:nvSpPr>
        <p:spPr bwMode="auto">
          <a:xfrm>
            <a:off x="6346031" y="3415553"/>
            <a:ext cx="18764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400" b="1" dirty="0">
                <a:solidFill>
                  <a:srgbClr val="0000FF"/>
                </a:solidFill>
                <a:latin typeface="Verdana" pitchFamily="34" charset="0"/>
              </a:rPr>
              <a:t>To </a:t>
            </a:r>
            <a:r>
              <a:rPr lang="es-ES_tradnl" altLang="en-US" sz="2400" b="1" dirty="0" err="1">
                <a:solidFill>
                  <a:srgbClr val="0000FF"/>
                </a:solidFill>
                <a:latin typeface="Verdana" pitchFamily="34" charset="0"/>
              </a:rPr>
              <a:t>Search</a:t>
            </a:r>
            <a:endParaRPr lang="es-ES_tradnl" altLang="en-US" sz="2400" b="1" dirty="0">
              <a:solidFill>
                <a:srgbClr val="0000FF"/>
              </a:solidFill>
              <a:latin typeface="Verdana" pitchFamily="34" charset="0"/>
            </a:endParaRPr>
          </a:p>
        </p:txBody>
      </p:sp>
      <p:sp>
        <p:nvSpPr>
          <p:cNvPr id="14353" name="Text Box 17"/>
          <p:cNvSpPr txBox="1">
            <a:spLocks noChangeArrowheads="1"/>
          </p:cNvSpPr>
          <p:nvPr/>
        </p:nvSpPr>
        <p:spPr bwMode="auto">
          <a:xfrm>
            <a:off x="6209620" y="3886200"/>
            <a:ext cx="15208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400" b="1" dirty="0">
                <a:solidFill>
                  <a:srgbClr val="0000FF"/>
                </a:solidFill>
                <a:latin typeface="Verdana" pitchFamily="34" charset="0"/>
              </a:rPr>
              <a:t>To </a:t>
            </a:r>
            <a:r>
              <a:rPr lang="es-ES_tradnl" altLang="en-US" sz="2400" b="1" dirty="0" err="1">
                <a:solidFill>
                  <a:srgbClr val="0000FF"/>
                </a:solidFill>
                <a:latin typeface="Verdana" pitchFamily="34" charset="0"/>
              </a:rPr>
              <a:t>send</a:t>
            </a:r>
            <a:endParaRPr lang="es-ES_tradnl" altLang="en-US" sz="2400" b="1" dirty="0">
              <a:solidFill>
                <a:srgbClr val="0000FF"/>
              </a:solidFill>
              <a:latin typeface="Verdana" pitchFamily="34" charset="0"/>
            </a:endParaRPr>
          </a:p>
        </p:txBody>
      </p:sp>
      <p:sp>
        <p:nvSpPr>
          <p:cNvPr id="14354" name="Text Box 18"/>
          <p:cNvSpPr txBox="1">
            <a:spLocks noChangeArrowheads="1"/>
          </p:cNvSpPr>
          <p:nvPr/>
        </p:nvSpPr>
        <p:spPr bwMode="auto">
          <a:xfrm>
            <a:off x="6551305" y="4419600"/>
            <a:ext cx="133508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400" b="1" dirty="0">
                <a:solidFill>
                  <a:srgbClr val="0000FF"/>
                </a:solidFill>
                <a:latin typeface="Verdana" pitchFamily="34" charset="0"/>
              </a:rPr>
              <a:t>To </a:t>
            </a:r>
            <a:r>
              <a:rPr lang="es-ES_tradnl" altLang="en-US" sz="2400" b="1" dirty="0" err="1">
                <a:solidFill>
                  <a:srgbClr val="0000FF"/>
                </a:solidFill>
                <a:latin typeface="Verdana" pitchFamily="34" charset="0"/>
              </a:rPr>
              <a:t>buy</a:t>
            </a:r>
            <a:endParaRPr lang="es-ES_tradnl" altLang="en-US" sz="2400" b="1" dirty="0">
              <a:solidFill>
                <a:srgbClr val="0000FF"/>
              </a:solidFill>
              <a:latin typeface="Verdana" pitchFamily="34" charset="0"/>
            </a:endParaRPr>
          </a:p>
        </p:txBody>
      </p:sp>
      <p:sp>
        <p:nvSpPr>
          <p:cNvPr id="14355" name="Text Box 19"/>
          <p:cNvSpPr txBox="1">
            <a:spLocks noChangeArrowheads="1"/>
          </p:cNvSpPr>
          <p:nvPr/>
        </p:nvSpPr>
        <p:spPr bwMode="auto">
          <a:xfrm>
            <a:off x="6170987" y="4921624"/>
            <a:ext cx="1320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400" b="1" dirty="0">
                <a:solidFill>
                  <a:srgbClr val="0000FF"/>
                </a:solidFill>
                <a:latin typeface="Verdana" pitchFamily="34" charset="0"/>
              </a:rPr>
              <a:t>To </a:t>
            </a:r>
            <a:r>
              <a:rPr lang="es-ES_tradnl" altLang="en-US" sz="2400" b="1" dirty="0" err="1">
                <a:solidFill>
                  <a:srgbClr val="0000FF"/>
                </a:solidFill>
                <a:latin typeface="Verdana" pitchFamily="34" charset="0"/>
              </a:rPr>
              <a:t>pay</a:t>
            </a:r>
            <a:endParaRPr lang="es-ES_tradnl" altLang="en-US" sz="2400" b="1" dirty="0">
              <a:solidFill>
                <a:srgbClr val="0000FF"/>
              </a:solidFill>
              <a:latin typeface="Verdana" pitchFamily="34" charset="0"/>
            </a:endParaRPr>
          </a:p>
        </p:txBody>
      </p:sp>
      <p:sp>
        <p:nvSpPr>
          <p:cNvPr id="14356" name="Text Box 20"/>
          <p:cNvSpPr txBox="1">
            <a:spLocks noChangeArrowheads="1"/>
          </p:cNvSpPr>
          <p:nvPr/>
        </p:nvSpPr>
        <p:spPr bwMode="auto">
          <a:xfrm>
            <a:off x="6499225" y="5410200"/>
            <a:ext cx="157003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400" b="1">
                <a:solidFill>
                  <a:srgbClr val="0000FF"/>
                </a:solidFill>
                <a:latin typeface="Verdana" pitchFamily="34" charset="0"/>
              </a:rPr>
              <a:t>To work</a:t>
            </a:r>
          </a:p>
        </p:txBody>
      </p:sp>
      <p:sp>
        <p:nvSpPr>
          <p:cNvPr id="14357" name="Text Box 21"/>
          <p:cNvSpPr txBox="1">
            <a:spLocks noChangeArrowheads="1"/>
          </p:cNvSpPr>
          <p:nvPr/>
        </p:nvSpPr>
        <p:spPr bwMode="auto">
          <a:xfrm>
            <a:off x="6135128" y="5974959"/>
            <a:ext cx="2114681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400" b="1" dirty="0">
                <a:solidFill>
                  <a:srgbClr val="0000FF"/>
                </a:solidFill>
                <a:latin typeface="Verdana" pitchFamily="34" charset="0"/>
              </a:rPr>
              <a:t>To </a:t>
            </a:r>
            <a:r>
              <a:rPr lang="es-ES_tradnl" altLang="en-US" sz="2400" b="1" dirty="0" err="1" smtClean="0">
                <a:solidFill>
                  <a:srgbClr val="0000FF"/>
                </a:solidFill>
                <a:latin typeface="Verdana" pitchFamily="34" charset="0"/>
              </a:rPr>
              <a:t>wear</a:t>
            </a:r>
            <a:r>
              <a:rPr lang="es-ES_tradnl" altLang="en-US" sz="2400" b="1" dirty="0" smtClean="0">
                <a:solidFill>
                  <a:srgbClr val="0000FF"/>
                </a:solidFill>
                <a:latin typeface="Verdana" pitchFamily="34" charset="0"/>
              </a:rPr>
              <a:t>/</a:t>
            </a:r>
          </a:p>
          <a:p>
            <a:r>
              <a:rPr lang="es-ES_tradnl" altLang="en-US" sz="2400" b="1" dirty="0" smtClean="0">
                <a:solidFill>
                  <a:srgbClr val="0000FF"/>
                </a:solidFill>
                <a:latin typeface="Verdana" pitchFamily="34" charset="0"/>
              </a:rPr>
              <a:t> to </a:t>
            </a:r>
            <a:r>
              <a:rPr lang="es-ES_tradnl" altLang="en-US" sz="2400" b="1" dirty="0" err="1" smtClean="0">
                <a:solidFill>
                  <a:srgbClr val="0000FF"/>
                </a:solidFill>
                <a:latin typeface="Verdana" pitchFamily="34" charset="0"/>
              </a:rPr>
              <a:t>have</a:t>
            </a:r>
            <a:r>
              <a:rPr lang="es-ES_tradnl" altLang="en-US" sz="2400" b="1" dirty="0" smtClean="0">
                <a:solidFill>
                  <a:srgbClr val="0000FF"/>
                </a:solidFill>
                <a:latin typeface="Verdana" pitchFamily="34" charset="0"/>
              </a:rPr>
              <a:t> </a:t>
            </a:r>
            <a:r>
              <a:rPr lang="es-ES_tradnl" altLang="en-US" sz="2400" b="1" dirty="0" err="1">
                <a:solidFill>
                  <a:srgbClr val="0000FF"/>
                </a:solidFill>
                <a:latin typeface="Verdana" pitchFamily="34" charset="0"/>
              </a:rPr>
              <a:t>on</a:t>
            </a:r>
            <a:endParaRPr lang="es-ES_tradnl" altLang="en-US" sz="2400" b="1" dirty="0">
              <a:solidFill>
                <a:srgbClr val="0000FF"/>
              </a:solidFill>
              <a:latin typeface="Verdana" pitchFamily="34" charset="0"/>
            </a:endParaRPr>
          </a:p>
        </p:txBody>
      </p:sp>
      <p:sp>
        <p:nvSpPr>
          <p:cNvPr id="21" name="Text Box 13"/>
          <p:cNvSpPr txBox="1">
            <a:spLocks noChangeArrowheads="1"/>
          </p:cNvSpPr>
          <p:nvPr/>
        </p:nvSpPr>
        <p:spPr bwMode="auto">
          <a:xfrm>
            <a:off x="5829299" y="54114"/>
            <a:ext cx="3086101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4000" b="1" dirty="0" smtClean="0">
                <a:solidFill>
                  <a:srgbClr val="00B050"/>
                </a:solidFill>
                <a:latin typeface="Verdana" pitchFamily="34" charset="0"/>
              </a:rPr>
              <a:t>24/04/18</a:t>
            </a:r>
            <a:endParaRPr lang="es-ES_tradnl" altLang="en-US" sz="4000" b="1" dirty="0">
              <a:solidFill>
                <a:srgbClr val="00B050"/>
              </a:solidFill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33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Ejercicios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990600"/>
            <a:ext cx="8534400" cy="4302125"/>
          </a:xfrm>
        </p:spPr>
        <p:txBody>
          <a:bodyPr/>
          <a:lstStyle/>
          <a:p>
            <a:r>
              <a:rPr lang="en-US" dirty="0" smtClean="0"/>
              <a:t>TEXTBOOK:</a:t>
            </a:r>
          </a:p>
          <a:p>
            <a:r>
              <a:rPr lang="en-US" dirty="0" smtClean="0"/>
              <a:t>Complete </a:t>
            </a:r>
            <a:r>
              <a:rPr lang="en-US" u="sng" dirty="0" err="1" smtClean="0"/>
              <a:t>Ejercicio</a:t>
            </a:r>
            <a:r>
              <a:rPr lang="en-US" u="sng" dirty="0" smtClean="0"/>
              <a:t> 4</a:t>
            </a:r>
            <a:r>
              <a:rPr lang="en-US" dirty="0" smtClean="0"/>
              <a:t> p. 102</a:t>
            </a:r>
          </a:p>
          <a:p>
            <a:r>
              <a:rPr lang="en-US" dirty="0" smtClean="0"/>
              <a:t>Copy and respond </a:t>
            </a:r>
            <a:r>
              <a:rPr lang="en-US" u="sng" dirty="0" err="1" smtClean="0"/>
              <a:t>Ejericicio</a:t>
            </a:r>
            <a:r>
              <a:rPr lang="en-US" u="sng" dirty="0" smtClean="0"/>
              <a:t> 5</a:t>
            </a:r>
            <a:r>
              <a:rPr lang="en-US" dirty="0" smtClean="0"/>
              <a:t> p. 102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err="1" smtClean="0"/>
              <a:t>Completa</a:t>
            </a:r>
            <a:r>
              <a:rPr lang="en-US" dirty="0" smtClean="0"/>
              <a:t> la </a:t>
            </a:r>
            <a:r>
              <a:rPr lang="en-US" dirty="0" err="1" smtClean="0"/>
              <a:t>hoja</a:t>
            </a:r>
            <a:r>
              <a:rPr lang="en-US" dirty="0" smtClean="0"/>
              <a:t> LOS VERBOS CON –AR # 1 CRUCIGRAMA</a:t>
            </a:r>
          </a:p>
          <a:p>
            <a:r>
              <a:rPr lang="en-US" dirty="0" smtClean="0"/>
              <a:t>SIGN </a:t>
            </a:r>
            <a:r>
              <a:rPr lang="en-US" u="sng" dirty="0" smtClean="0"/>
              <a:t>Rubric: </a:t>
            </a:r>
            <a:r>
              <a:rPr lang="en-US" u="sng" dirty="0" err="1" smtClean="0"/>
              <a:t>Mi</a:t>
            </a:r>
            <a:r>
              <a:rPr lang="en-US" u="sng" dirty="0" smtClean="0"/>
              <a:t> </a:t>
            </a:r>
            <a:r>
              <a:rPr lang="en-US" u="sng" dirty="0" err="1" smtClean="0"/>
              <a:t>horario</a:t>
            </a:r>
            <a:r>
              <a:rPr lang="en-US" u="sng" dirty="0" smtClean="0"/>
              <a:t> escolar</a:t>
            </a:r>
            <a:r>
              <a:rPr lang="en-US" dirty="0" smtClean="0"/>
              <a:t> by THURS</a:t>
            </a:r>
          </a:p>
          <a:p>
            <a:r>
              <a:rPr lang="en-US" dirty="0" smtClean="0"/>
              <a:t>SIGN </a:t>
            </a:r>
            <a:r>
              <a:rPr lang="en-US" u="sng" dirty="0" smtClean="0"/>
              <a:t>Quiz 1: </a:t>
            </a:r>
            <a:r>
              <a:rPr lang="en-US" u="sng" dirty="0" err="1"/>
              <a:t>Capitulo</a:t>
            </a:r>
            <a:r>
              <a:rPr lang="en-US" u="sng" dirty="0"/>
              <a:t> 3</a:t>
            </a:r>
            <a:r>
              <a:rPr lang="en-US" dirty="0"/>
              <a:t> </a:t>
            </a:r>
            <a:r>
              <a:rPr lang="en-US" dirty="0" smtClean="0"/>
              <a:t> by FRIDAY</a:t>
            </a:r>
          </a:p>
          <a:p>
            <a:r>
              <a:rPr lang="en-US" dirty="0" smtClean="0"/>
              <a:t>SIGN </a:t>
            </a:r>
            <a:r>
              <a:rPr lang="en-US" u="sng" dirty="0" smtClean="0"/>
              <a:t>Quiz 2: </a:t>
            </a:r>
            <a:r>
              <a:rPr lang="en-US" u="sng" dirty="0" err="1" smtClean="0"/>
              <a:t>Capitulo</a:t>
            </a:r>
            <a:r>
              <a:rPr lang="en-US" u="sng" dirty="0" smtClean="0"/>
              <a:t> 3</a:t>
            </a:r>
            <a:r>
              <a:rPr lang="en-US" dirty="0" smtClean="0"/>
              <a:t> by NEXT TUESDAY</a:t>
            </a:r>
          </a:p>
          <a:p>
            <a:r>
              <a:rPr lang="en-US" u="sng" dirty="0" smtClean="0"/>
              <a:t>QUIZ 3: </a:t>
            </a:r>
            <a:r>
              <a:rPr lang="en-US" u="sng" dirty="0" err="1" smtClean="0"/>
              <a:t>Capitulo</a:t>
            </a:r>
            <a:r>
              <a:rPr lang="en-US" u="sng" dirty="0" smtClean="0"/>
              <a:t> 3</a:t>
            </a:r>
            <a:r>
              <a:rPr lang="en-US" dirty="0" smtClean="0"/>
              <a:t> is on THURSDAY</a:t>
            </a:r>
            <a:endParaRPr lang="en-US" u="sng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</p:txBody>
      </p:sp>
      <p:sp>
        <p:nvSpPr>
          <p:cNvPr id="4" name="Title 1"/>
          <p:cNvSpPr txBox="1">
            <a:spLocks/>
          </p:cNvSpPr>
          <p:nvPr/>
        </p:nvSpPr>
        <p:spPr bwMode="auto">
          <a:xfrm>
            <a:off x="457200" y="2286000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algn="ctr"/>
            <a:r>
              <a:rPr lang="en-US" kern="0" dirty="0" err="1" smtClean="0">
                <a:solidFill>
                  <a:srgbClr val="FF0000"/>
                </a:solidFill>
              </a:rPr>
              <a:t>Tarea</a:t>
            </a:r>
            <a:r>
              <a:rPr lang="en-US" kern="0" dirty="0" smtClean="0">
                <a:solidFill>
                  <a:srgbClr val="FF0000"/>
                </a:solidFill>
              </a:rPr>
              <a:t> 63 b</a:t>
            </a:r>
          </a:p>
        </p:txBody>
      </p:sp>
    </p:spTree>
    <p:extLst>
      <p:ext uri="{BB962C8B-B14F-4D97-AF65-F5344CB8AC3E}">
        <p14:creationId xmlns:p14="http://schemas.microsoft.com/office/powerpoint/2010/main" val="2982099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Quadrant">
  <a:themeElements>
    <a:clrScheme name="Quadrant 4">
      <a:dk1>
        <a:srgbClr val="000000"/>
      </a:dk1>
      <a:lt1>
        <a:srgbClr val="FFFFFF"/>
      </a:lt1>
      <a:dk2>
        <a:srgbClr val="000000"/>
      </a:dk2>
      <a:lt2>
        <a:srgbClr val="CC0000"/>
      </a:lt2>
      <a:accent1>
        <a:srgbClr val="FFCC00"/>
      </a:accent1>
      <a:accent2>
        <a:srgbClr val="3366CC"/>
      </a:accent2>
      <a:accent3>
        <a:srgbClr val="FFFFFF"/>
      </a:accent3>
      <a:accent4>
        <a:srgbClr val="000000"/>
      </a:accent4>
      <a:accent5>
        <a:srgbClr val="FFE2AA"/>
      </a:accent5>
      <a:accent6>
        <a:srgbClr val="2D5CB9"/>
      </a:accent6>
      <a:hlink>
        <a:srgbClr val="666699"/>
      </a:hlink>
      <a:folHlink>
        <a:srgbClr val="C0C0C0"/>
      </a:folHlink>
    </a:clrScheme>
    <a:fontScheme name="Quadrant">
      <a:majorFont>
        <a:latin typeface="Times New Roman"/>
        <a:ea typeface=""/>
        <a:cs typeface="Arial"/>
      </a:majorFont>
      <a:minorFont>
        <a:latin typeface="Times New Roman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Quadrant 1">
        <a:dk1>
          <a:srgbClr val="5C5674"/>
        </a:dk1>
        <a:lt1>
          <a:srgbClr val="FFFFFF"/>
        </a:lt1>
        <a:dk2>
          <a:srgbClr val="85986A"/>
        </a:dk2>
        <a:lt2>
          <a:srgbClr val="FFFFFF"/>
        </a:lt2>
        <a:accent1>
          <a:srgbClr val="666633"/>
        </a:accent1>
        <a:accent2>
          <a:srgbClr val="ADC5B8"/>
        </a:accent2>
        <a:accent3>
          <a:srgbClr val="C2CAB9"/>
        </a:accent3>
        <a:accent4>
          <a:srgbClr val="DADADA"/>
        </a:accent4>
        <a:accent5>
          <a:srgbClr val="B8B8AD"/>
        </a:accent5>
        <a:accent6>
          <a:srgbClr val="9CB2A6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2">
        <a:dk1>
          <a:srgbClr val="000000"/>
        </a:dk1>
        <a:lt1>
          <a:srgbClr val="FFFFFF"/>
        </a:lt1>
        <a:dk2>
          <a:srgbClr val="420000"/>
        </a:dk2>
        <a:lt2>
          <a:srgbClr val="660000"/>
        </a:lt2>
        <a:accent1>
          <a:srgbClr val="CCCC00"/>
        </a:accent1>
        <a:accent2>
          <a:srgbClr val="999966"/>
        </a:accent2>
        <a:accent3>
          <a:srgbClr val="FFFFFF"/>
        </a:accent3>
        <a:accent4>
          <a:srgbClr val="000000"/>
        </a:accent4>
        <a:accent5>
          <a:srgbClr val="E2E2AA"/>
        </a:accent5>
        <a:accent6>
          <a:srgbClr val="8A8A5C"/>
        </a:accent6>
        <a:hlink>
          <a:srgbClr val="996633"/>
        </a:hlink>
        <a:folHlink>
          <a:srgbClr val="9933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3">
        <a:dk1>
          <a:srgbClr val="618052"/>
        </a:dk1>
        <a:lt1>
          <a:srgbClr val="FFFFE3"/>
        </a:lt1>
        <a:dk2>
          <a:srgbClr val="162E36"/>
        </a:dk2>
        <a:lt2>
          <a:srgbClr val="FFFFFF"/>
        </a:lt2>
        <a:accent1>
          <a:srgbClr val="336699"/>
        </a:accent1>
        <a:accent2>
          <a:srgbClr val="69888B"/>
        </a:accent2>
        <a:accent3>
          <a:srgbClr val="ABADAE"/>
        </a:accent3>
        <a:accent4>
          <a:srgbClr val="DADAC2"/>
        </a:accent4>
        <a:accent5>
          <a:srgbClr val="ADB8CA"/>
        </a:accent5>
        <a:accent6>
          <a:srgbClr val="5E7B7D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4">
        <a:dk1>
          <a:srgbClr val="000000"/>
        </a:dk1>
        <a:lt1>
          <a:srgbClr val="FFFFFF"/>
        </a:lt1>
        <a:dk2>
          <a:srgbClr val="000000"/>
        </a:dk2>
        <a:lt2>
          <a:srgbClr val="CC0000"/>
        </a:lt2>
        <a:accent1>
          <a:srgbClr val="FFCC00"/>
        </a:accent1>
        <a:accent2>
          <a:srgbClr val="3366CC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2D5CB9"/>
        </a:accent6>
        <a:hlink>
          <a:srgbClr val="666699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5">
        <a:dk1>
          <a:srgbClr val="666699"/>
        </a:dk1>
        <a:lt1>
          <a:srgbClr val="FFFFFF"/>
        </a:lt1>
        <a:dk2>
          <a:srgbClr val="000033"/>
        </a:dk2>
        <a:lt2>
          <a:srgbClr val="FFFFFF"/>
        </a:lt2>
        <a:accent1>
          <a:srgbClr val="9966FF"/>
        </a:accent1>
        <a:accent2>
          <a:srgbClr val="CCCCFF"/>
        </a:accent2>
        <a:accent3>
          <a:srgbClr val="AAAAAD"/>
        </a:accent3>
        <a:accent4>
          <a:srgbClr val="DADADA"/>
        </a:accent4>
        <a:accent5>
          <a:srgbClr val="CAB8FF"/>
        </a:accent5>
        <a:accent6>
          <a:srgbClr val="B9B9E7"/>
        </a:accent6>
        <a:hlink>
          <a:srgbClr val="CCCC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6">
        <a:dk1>
          <a:srgbClr val="000000"/>
        </a:dk1>
        <a:lt1>
          <a:srgbClr val="FFFFFF"/>
        </a:lt1>
        <a:dk2>
          <a:srgbClr val="000000"/>
        </a:dk2>
        <a:lt2>
          <a:srgbClr val="669966"/>
        </a:lt2>
        <a:accent1>
          <a:srgbClr val="CCCC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8A8AB9"/>
        </a:accent6>
        <a:hlink>
          <a:srgbClr val="000066"/>
        </a:hlink>
        <a:folHlink>
          <a:srgbClr val="3333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7">
        <a:dk1>
          <a:srgbClr val="0099CC"/>
        </a:dk1>
        <a:lt1>
          <a:srgbClr val="FFFFFF"/>
        </a:lt1>
        <a:dk2>
          <a:srgbClr val="000099"/>
        </a:dk2>
        <a:lt2>
          <a:srgbClr val="FFFFFF"/>
        </a:lt2>
        <a:accent1>
          <a:srgbClr val="0099CC"/>
        </a:accent1>
        <a:accent2>
          <a:srgbClr val="6600FF"/>
        </a:accent2>
        <a:accent3>
          <a:srgbClr val="AAAACA"/>
        </a:accent3>
        <a:accent4>
          <a:srgbClr val="DADADA"/>
        </a:accent4>
        <a:accent5>
          <a:srgbClr val="AACAE2"/>
        </a:accent5>
        <a:accent6>
          <a:srgbClr val="5C00E7"/>
        </a:accent6>
        <a:hlink>
          <a:srgbClr val="FFCC00"/>
        </a:hlink>
        <a:folHlink>
          <a:srgbClr val="00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8">
        <a:dk1>
          <a:srgbClr val="000033"/>
        </a:dk1>
        <a:lt1>
          <a:srgbClr val="FFFFFF"/>
        </a:lt1>
        <a:dk2>
          <a:srgbClr val="003366"/>
        </a:dk2>
        <a:lt2>
          <a:srgbClr val="275C6D"/>
        </a:lt2>
        <a:accent1>
          <a:srgbClr val="A7D2DF"/>
        </a:accent1>
        <a:accent2>
          <a:srgbClr val="108DA6"/>
        </a:accent2>
        <a:accent3>
          <a:srgbClr val="FFFFFF"/>
        </a:accent3>
        <a:accent4>
          <a:srgbClr val="00002A"/>
        </a:accent4>
        <a:accent5>
          <a:srgbClr val="D0E5EC"/>
        </a:accent5>
        <a:accent6>
          <a:srgbClr val="0D7F96"/>
        </a:accent6>
        <a:hlink>
          <a:srgbClr val="666699"/>
        </a:hlink>
        <a:folHlink>
          <a:srgbClr val="99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9">
        <a:dk1>
          <a:srgbClr val="CC3300"/>
        </a:dk1>
        <a:lt1>
          <a:srgbClr val="FFFFFF"/>
        </a:lt1>
        <a:dk2>
          <a:srgbClr val="000000"/>
        </a:dk2>
        <a:lt2>
          <a:srgbClr val="FFFFCC"/>
        </a:lt2>
        <a:accent1>
          <a:srgbClr val="FF9900"/>
        </a:accent1>
        <a:accent2>
          <a:srgbClr val="993300"/>
        </a:accent2>
        <a:accent3>
          <a:srgbClr val="AAAAAA"/>
        </a:accent3>
        <a:accent4>
          <a:srgbClr val="DADADA"/>
        </a:accent4>
        <a:accent5>
          <a:srgbClr val="FFCAAA"/>
        </a:accent5>
        <a:accent6>
          <a:srgbClr val="8A2D00"/>
        </a:accent6>
        <a:hlink>
          <a:srgbClr val="CEC5A2"/>
        </a:hlink>
        <a:folHlink>
          <a:srgbClr val="DDDDDD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Quadrant</Template>
  <TotalTime>22041</TotalTime>
  <Words>124</Words>
  <Application>Microsoft Office PowerPoint</Application>
  <PresentationFormat>On-screen Show (4:3)</PresentationFormat>
  <Paragraphs>43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2</vt:i4>
      </vt:variant>
    </vt:vector>
  </HeadingPairs>
  <TitlesOfParts>
    <vt:vector size="4" baseType="lpstr">
      <vt:lpstr>Quadrant</vt:lpstr>
      <vt:lpstr>Default Design</vt:lpstr>
      <vt:lpstr>PowerPoint Presentation</vt:lpstr>
      <vt:lpstr>Ejercicios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 Clase 8 IM La fecha es el 14 de octubre del 2010</dc:title>
  <dc:creator>Helen Zumaeta</dc:creator>
  <cp:lastModifiedBy>Helen Zumaeta</cp:lastModifiedBy>
  <cp:revision>100</cp:revision>
  <cp:lastPrinted>2017-05-04T13:31:11Z</cp:lastPrinted>
  <dcterms:created xsi:type="dcterms:W3CDTF">2010-10-13T23:31:56Z</dcterms:created>
  <dcterms:modified xsi:type="dcterms:W3CDTF">2018-04-24T18:41:56Z</dcterms:modified>
</cp:coreProperties>
</file>